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4"/>
  </p:notesMasterIdLst>
  <p:handoutMasterIdLst>
    <p:handoutMasterId r:id="rId15"/>
  </p:handoutMasterIdLst>
  <p:sldIdLst>
    <p:sldId id="312" r:id="rId3"/>
    <p:sldId id="306" r:id="rId4"/>
    <p:sldId id="256" r:id="rId5"/>
    <p:sldId id="310" r:id="rId6"/>
    <p:sldId id="303" r:id="rId7"/>
    <p:sldId id="282" r:id="rId8"/>
    <p:sldId id="283" r:id="rId9"/>
    <p:sldId id="309" r:id="rId10"/>
    <p:sldId id="313" r:id="rId11"/>
    <p:sldId id="281" r:id="rId12"/>
    <p:sldId id="298" r:id="rId1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1FB"/>
    <a:srgbClr val="FF60FB"/>
    <a:srgbClr val="558661"/>
    <a:srgbClr val="A61D02"/>
    <a:srgbClr val="593B16"/>
    <a:srgbClr val="CD512A"/>
    <a:srgbClr val="CCFF66"/>
    <a:srgbClr val="056000"/>
    <a:srgbClr val="0BE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6" autoAdjust="0"/>
    <p:restoredTop sz="95596" autoAdjust="0"/>
  </p:normalViewPr>
  <p:slideViewPr>
    <p:cSldViewPr>
      <p:cViewPr varScale="1">
        <p:scale>
          <a:sx n="80" d="100"/>
          <a:sy n="80" d="100"/>
        </p:scale>
        <p:origin x="176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6AA38-5032-44FC-A8FB-B263D73C4AF6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8DF7E-0DFC-48DF-95B2-413EFF8BB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18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ru-RU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ru-RU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Click to edit Master text styles</a:t>
            </a:r>
          </a:p>
          <a:p>
            <a:pPr lvl="1"/>
            <a:r>
              <a:rPr lang="en-US" altLang="ru-RU" smtClean="0"/>
              <a:t>Second level</a:t>
            </a:r>
          </a:p>
          <a:p>
            <a:pPr lvl="2"/>
            <a:r>
              <a:rPr lang="en-US" altLang="ru-RU" smtClean="0"/>
              <a:t>Third level</a:t>
            </a:r>
          </a:p>
          <a:p>
            <a:pPr lvl="3"/>
            <a:r>
              <a:rPr lang="en-US" altLang="ru-RU" smtClean="0"/>
              <a:t>Fourth level</a:t>
            </a:r>
          </a:p>
          <a:p>
            <a:pPr lvl="4"/>
            <a:r>
              <a:rPr lang="en-US" altLang="ru-RU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ru-RU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FB48E83-47C3-4F62-9769-0EAEEB781160}" type="slidenum">
              <a:rPr lang="en-US" altLang="ru-RU"/>
              <a:pPr/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82DC39-52FD-4C49-ADCC-613BAD8F2ABE}" type="slidenum">
              <a:rPr lang="en-US" altLang="ru-RU"/>
              <a:pPr/>
              <a:t>1</a:t>
            </a:fld>
            <a:endParaRPr lang="en-US" altLang="ru-RU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43738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82DC39-52FD-4C49-ADCC-613BAD8F2ABE}" type="slidenum">
              <a:rPr lang="en-US" altLang="ru-RU"/>
              <a:pPr/>
              <a:t>2</a:t>
            </a:fld>
            <a:endParaRPr lang="en-US" altLang="ru-RU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785048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85FED0-DFA2-4E60-88CF-CB656B8C986A}" type="slidenum">
              <a:rPr lang="en-US" altLang="ru-RU"/>
              <a:pPr/>
              <a:t>3</a:t>
            </a:fld>
            <a:endParaRPr lang="en-US" altLang="ru-RU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82DC39-52FD-4C49-ADCC-613BAD8F2ABE}" type="slidenum">
              <a:rPr lang="en-US" altLang="ru-RU"/>
              <a:pPr/>
              <a:t>4</a:t>
            </a:fld>
            <a:endParaRPr lang="en-US" altLang="ru-RU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7566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C6B7F5-1B77-4DCD-A32B-BA99FE0DF11E}" type="slidenum">
              <a:rPr lang="en-US" altLang="ru-RU"/>
              <a:pPr/>
              <a:t>5</a:t>
            </a:fld>
            <a:endParaRPr lang="en-US" altLang="ru-RU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12111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85FED0-DFA2-4E60-88CF-CB656B8C986A}" type="slidenum">
              <a:rPr lang="en-US" altLang="ru-RU"/>
              <a:pPr/>
              <a:t>6</a:t>
            </a:fld>
            <a:endParaRPr lang="en-US" altLang="ru-RU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36423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85FED0-DFA2-4E60-88CF-CB656B8C986A}" type="slidenum">
              <a:rPr lang="en-US" altLang="ru-RU"/>
              <a:pPr/>
              <a:t>7</a:t>
            </a:fld>
            <a:endParaRPr lang="en-US" altLang="ru-RU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7022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85FED0-DFA2-4E60-88CF-CB656B8C986A}" type="slidenum">
              <a:rPr lang="en-US" altLang="ru-RU"/>
              <a:pPr/>
              <a:t>8</a:t>
            </a:fld>
            <a:endParaRPr lang="en-US" altLang="ru-RU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69077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C6B7F5-1B77-4DCD-A32B-BA99FE0DF11E}" type="slidenum">
              <a:rPr lang="en-US" altLang="ru-RU"/>
              <a:pPr/>
              <a:t>9</a:t>
            </a:fld>
            <a:endParaRPr lang="en-US" altLang="ru-RU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76865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914400"/>
            <a:ext cx="7772400" cy="704850"/>
          </a:xfrm>
          <a:effectLst>
            <a:outerShdw algn="ctr" rotWithShape="0">
              <a:schemeClr val="bg1"/>
            </a:outerShdw>
          </a:effectLst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ru-RU" altLang="ru-RU" noProof="0" smtClean="0"/>
              <a:t>Образец заголовка</a:t>
            </a:r>
            <a:endParaRPr lang="en-US" altLang="ru-RU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447800"/>
            <a:ext cx="7772400" cy="457200"/>
          </a:xfrm>
          <a:effectLst>
            <a:outerShdw algn="ctr" rotWithShape="0">
              <a:schemeClr val="bg1"/>
            </a:outerShdw>
          </a:effectLst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  <a:endParaRPr lang="en-US" altLang="ru-RU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66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77000" y="1676400"/>
            <a:ext cx="1828800" cy="490696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90600" y="1676400"/>
            <a:ext cx="5334000" cy="490696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48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822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080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530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501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171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913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791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41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6056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744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529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97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4099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90600" y="2620963"/>
            <a:ext cx="3581400" cy="3962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24400" y="2620963"/>
            <a:ext cx="3581400" cy="3962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91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18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78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94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8045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649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676400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  <a:endParaRPr lang="en-US" alt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2620963"/>
            <a:ext cx="7315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  <a:endParaRPr lang="en-US" altLang="ru-RU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Microsoft Sans Serif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Microsoft Sans Serif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Microsoft Sans Serif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Microsoft Sans Serif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Microsoft Sans Serif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Microsoft Sans Serif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Microsoft Sans Serif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Microsoft Sans Serif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82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9.jpg"/><Relationship Id="rId5" Type="http://schemas.openxmlformats.org/officeDocument/2006/relationships/image" Target="../media/image5.jpg"/><Relationship Id="rId15" Type="http://schemas.microsoft.com/office/2007/relationships/hdphoto" Target="../media/hdphoto5.wdp"/><Relationship Id="rId23" Type="http://schemas.openxmlformats.org/officeDocument/2006/relationships/image" Target="../media/image17.png"/><Relationship Id="rId10" Type="http://schemas.microsoft.com/office/2007/relationships/hdphoto" Target="../media/hdphoto3.wdp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microsoft.com/office/2007/relationships/hdphoto" Target="../media/hdphoto7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microsoft.com/office/2007/relationships/hdphoto" Target="../media/hdphoto35.wdp"/><Relationship Id="rId7" Type="http://schemas.openxmlformats.org/officeDocument/2006/relationships/image" Target="../media/image90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jpg"/><Relationship Id="rId11" Type="http://schemas.openxmlformats.org/officeDocument/2006/relationships/image" Target="../media/image93.jpg"/><Relationship Id="rId5" Type="http://schemas.openxmlformats.org/officeDocument/2006/relationships/image" Target="../media/image88.jpeg"/><Relationship Id="rId10" Type="http://schemas.openxmlformats.org/officeDocument/2006/relationships/image" Target="../media/image92.png"/><Relationship Id="rId4" Type="http://schemas.openxmlformats.org/officeDocument/2006/relationships/image" Target="../media/image22.jpg"/><Relationship Id="rId9" Type="http://schemas.microsoft.com/office/2007/relationships/hdphoto" Target="../media/hdphoto36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microsoft.com/office/2007/relationships/hdphoto" Target="../media/hdphoto35.wdp"/><Relationship Id="rId7" Type="http://schemas.microsoft.com/office/2007/relationships/hdphoto" Target="../media/hdphoto36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49.jpg"/><Relationship Id="rId10" Type="http://schemas.openxmlformats.org/officeDocument/2006/relationships/image" Target="../media/image95.png"/><Relationship Id="rId4" Type="http://schemas.openxmlformats.org/officeDocument/2006/relationships/image" Target="../media/image22.jpg"/><Relationship Id="rId9" Type="http://schemas.openxmlformats.org/officeDocument/2006/relationships/hyperlink" Target="../../../../../Videos/Coal%20House%20mood%20Sizzle%20Reel.mp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microsoft.com/office/2007/relationships/hdphoto" Target="../media/hdphoto9.wdp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jpg"/><Relationship Id="rId10" Type="http://schemas.openxmlformats.org/officeDocument/2006/relationships/image" Target="../media/image25.png"/><Relationship Id="rId4" Type="http://schemas.microsoft.com/office/2007/relationships/hdphoto" Target="../media/hdphoto8.wdp"/><Relationship Id="rId9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jpg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hyperlink" Target="https://disk.yandex.ru/i/GePKfFLIBj6zEA" TargetMode="External"/><Relationship Id="rId3" Type="http://schemas.openxmlformats.org/officeDocument/2006/relationships/image" Target="../media/image5.jpg"/><Relationship Id="rId21" Type="http://schemas.openxmlformats.org/officeDocument/2006/relationships/image" Target="../media/image46.png"/><Relationship Id="rId7" Type="http://schemas.microsoft.com/office/2007/relationships/hdphoto" Target="../media/hdphoto12.wdp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31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14.wdp"/><Relationship Id="rId18" Type="http://schemas.openxmlformats.org/officeDocument/2006/relationships/image" Target="../media/image55.png"/><Relationship Id="rId3" Type="http://schemas.openxmlformats.org/officeDocument/2006/relationships/image" Target="../media/image21.png"/><Relationship Id="rId21" Type="http://schemas.microsoft.com/office/2007/relationships/hdphoto" Target="../media/hdphoto18.wdp"/><Relationship Id="rId7" Type="http://schemas.openxmlformats.org/officeDocument/2006/relationships/image" Target="../media/image49.jpg"/><Relationship Id="rId12" Type="http://schemas.openxmlformats.org/officeDocument/2006/relationships/image" Target="../media/image52.png"/><Relationship Id="rId17" Type="http://schemas.microsoft.com/office/2007/relationships/hdphoto" Target="../media/hdphoto16.wdp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microsoft.com/office/2007/relationships/hdphoto" Target="../media/hdphoto13.wdp"/><Relationship Id="rId24" Type="http://schemas.openxmlformats.org/officeDocument/2006/relationships/image" Target="../media/image47.png"/><Relationship Id="rId5" Type="http://schemas.openxmlformats.org/officeDocument/2006/relationships/image" Target="../media/image48.png"/><Relationship Id="rId15" Type="http://schemas.microsoft.com/office/2007/relationships/hdphoto" Target="../media/hdphoto15.wdp"/><Relationship Id="rId23" Type="http://schemas.microsoft.com/office/2007/relationships/hdphoto" Target="../media/hdphoto19.wdp"/><Relationship Id="rId10" Type="http://schemas.openxmlformats.org/officeDocument/2006/relationships/image" Target="../media/image51.png"/><Relationship Id="rId19" Type="http://schemas.microsoft.com/office/2007/relationships/hdphoto" Target="../media/hdphoto17.wdp"/><Relationship Id="rId4" Type="http://schemas.microsoft.com/office/2007/relationships/hdphoto" Target="../media/hdphoto8.wdp"/><Relationship Id="rId9" Type="http://schemas.microsoft.com/office/2007/relationships/hdphoto" Target="../media/hdphoto6.wdp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microsoft.com/office/2007/relationships/hdphoto" Target="../media/hdphoto20.wdp"/><Relationship Id="rId26" Type="http://schemas.microsoft.com/office/2007/relationships/hdphoto" Target="../media/hdphoto23.wdp"/><Relationship Id="rId3" Type="http://schemas.openxmlformats.org/officeDocument/2006/relationships/image" Target="../media/image21.png"/><Relationship Id="rId21" Type="http://schemas.openxmlformats.org/officeDocument/2006/relationships/image" Target="../media/image61.png"/><Relationship Id="rId34" Type="http://schemas.microsoft.com/office/2007/relationships/hdphoto" Target="../media/hdphoto27.wdp"/><Relationship Id="rId7" Type="http://schemas.openxmlformats.org/officeDocument/2006/relationships/image" Target="../media/image50.png"/><Relationship Id="rId12" Type="http://schemas.microsoft.com/office/2007/relationships/hdphoto" Target="../media/hdphoto14.wdp"/><Relationship Id="rId17" Type="http://schemas.openxmlformats.org/officeDocument/2006/relationships/image" Target="../media/image60.png"/><Relationship Id="rId25" Type="http://schemas.openxmlformats.org/officeDocument/2006/relationships/image" Target="../media/image63.png"/><Relationship Id="rId3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6" Type="http://schemas.microsoft.com/office/2007/relationships/hdphoto" Target="../media/hdphoto18.wdp"/><Relationship Id="rId20" Type="http://schemas.microsoft.com/office/2007/relationships/hdphoto" Target="../media/hdphoto19.wdp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openxmlformats.org/officeDocument/2006/relationships/image" Target="../media/image52.png"/><Relationship Id="rId24" Type="http://schemas.microsoft.com/office/2007/relationships/hdphoto" Target="../media/hdphoto22.wdp"/><Relationship Id="rId32" Type="http://schemas.microsoft.com/office/2007/relationships/hdphoto" Target="../media/hdphoto26.wdp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23" Type="http://schemas.openxmlformats.org/officeDocument/2006/relationships/image" Target="../media/image62.png"/><Relationship Id="rId28" Type="http://schemas.microsoft.com/office/2007/relationships/hdphoto" Target="../media/hdphoto24.wdp"/><Relationship Id="rId36" Type="http://schemas.openxmlformats.org/officeDocument/2006/relationships/image" Target="../media/image34.png"/><Relationship Id="rId10" Type="http://schemas.microsoft.com/office/2007/relationships/hdphoto" Target="../media/hdphoto13.wdp"/><Relationship Id="rId19" Type="http://schemas.openxmlformats.org/officeDocument/2006/relationships/image" Target="../media/image57.png"/><Relationship Id="rId31" Type="http://schemas.openxmlformats.org/officeDocument/2006/relationships/image" Target="../media/image66.png"/><Relationship Id="rId4" Type="http://schemas.microsoft.com/office/2007/relationships/hdphoto" Target="../media/hdphoto8.wdp"/><Relationship Id="rId9" Type="http://schemas.openxmlformats.org/officeDocument/2006/relationships/image" Target="../media/image51.png"/><Relationship Id="rId14" Type="http://schemas.microsoft.com/office/2007/relationships/hdphoto" Target="../media/hdphoto17.wdp"/><Relationship Id="rId22" Type="http://schemas.microsoft.com/office/2007/relationships/hdphoto" Target="../media/hdphoto21.wdp"/><Relationship Id="rId27" Type="http://schemas.openxmlformats.org/officeDocument/2006/relationships/image" Target="../media/image64.png"/><Relationship Id="rId30" Type="http://schemas.microsoft.com/office/2007/relationships/hdphoto" Target="../media/hdphoto25.wdp"/><Relationship Id="rId35" Type="http://schemas.openxmlformats.org/officeDocument/2006/relationships/image" Target="../media/image47.png"/><Relationship Id="rId8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microsoft.com/office/2007/relationships/hdphoto" Target="../media/hdphoto19.wdp"/><Relationship Id="rId26" Type="http://schemas.microsoft.com/office/2007/relationships/hdphoto" Target="../media/hdphoto24.wdp"/><Relationship Id="rId39" Type="http://schemas.microsoft.com/office/2007/relationships/hdphoto" Target="../media/hdphoto30.wdp"/><Relationship Id="rId21" Type="http://schemas.openxmlformats.org/officeDocument/2006/relationships/image" Target="../media/image62.png"/><Relationship Id="rId34" Type="http://schemas.openxmlformats.org/officeDocument/2006/relationships/image" Target="../media/image68.png"/><Relationship Id="rId42" Type="http://schemas.openxmlformats.org/officeDocument/2006/relationships/image" Target="../media/image72.png"/><Relationship Id="rId47" Type="http://schemas.openxmlformats.org/officeDocument/2006/relationships/image" Target="../media/image75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6" Type="http://schemas.microsoft.com/office/2007/relationships/hdphoto" Target="../media/hdphoto20.wdp"/><Relationship Id="rId29" Type="http://schemas.openxmlformats.org/officeDocument/2006/relationships/image" Target="../media/image66.png"/><Relationship Id="rId11" Type="http://schemas.openxmlformats.org/officeDocument/2006/relationships/image" Target="../media/image58.png"/><Relationship Id="rId24" Type="http://schemas.microsoft.com/office/2007/relationships/hdphoto" Target="../media/hdphoto23.wdp"/><Relationship Id="rId32" Type="http://schemas.microsoft.com/office/2007/relationships/hdphoto" Target="../media/hdphoto27.wdp"/><Relationship Id="rId37" Type="http://schemas.microsoft.com/office/2007/relationships/hdphoto" Target="../media/hdphoto29.wdp"/><Relationship Id="rId40" Type="http://schemas.openxmlformats.org/officeDocument/2006/relationships/image" Target="../media/image71.png"/><Relationship Id="rId45" Type="http://schemas.microsoft.com/office/2007/relationships/hdphoto" Target="../media/hdphoto33.wdp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3.png"/><Relationship Id="rId28" Type="http://schemas.microsoft.com/office/2007/relationships/hdphoto" Target="../media/hdphoto25.wdp"/><Relationship Id="rId36" Type="http://schemas.openxmlformats.org/officeDocument/2006/relationships/image" Target="../media/image69.png"/><Relationship Id="rId49" Type="http://schemas.microsoft.com/office/2007/relationships/hdphoto" Target="../media/hdphoto34.wdp"/><Relationship Id="rId10" Type="http://schemas.microsoft.com/office/2007/relationships/hdphoto" Target="../media/hdphoto14.wdp"/><Relationship Id="rId19" Type="http://schemas.openxmlformats.org/officeDocument/2006/relationships/image" Target="../media/image61.png"/><Relationship Id="rId31" Type="http://schemas.openxmlformats.org/officeDocument/2006/relationships/image" Target="../media/image67.png"/><Relationship Id="rId44" Type="http://schemas.openxmlformats.org/officeDocument/2006/relationships/image" Target="../media/image73.png"/><Relationship Id="rId4" Type="http://schemas.microsoft.com/office/2007/relationships/hdphoto" Target="../media/hdphoto10.wdp"/><Relationship Id="rId9" Type="http://schemas.openxmlformats.org/officeDocument/2006/relationships/image" Target="../media/image52.png"/><Relationship Id="rId14" Type="http://schemas.microsoft.com/office/2007/relationships/hdphoto" Target="../media/hdphoto18.wdp"/><Relationship Id="rId22" Type="http://schemas.microsoft.com/office/2007/relationships/hdphoto" Target="../media/hdphoto22.wdp"/><Relationship Id="rId27" Type="http://schemas.openxmlformats.org/officeDocument/2006/relationships/image" Target="../media/image65.png"/><Relationship Id="rId30" Type="http://schemas.microsoft.com/office/2007/relationships/hdphoto" Target="../media/hdphoto26.wdp"/><Relationship Id="rId35" Type="http://schemas.microsoft.com/office/2007/relationships/hdphoto" Target="../media/hdphoto28.wdp"/><Relationship Id="rId43" Type="http://schemas.microsoft.com/office/2007/relationships/hdphoto" Target="../media/hdphoto32.wdp"/><Relationship Id="rId48" Type="http://schemas.openxmlformats.org/officeDocument/2006/relationships/image" Target="../media/image76.png"/><Relationship Id="rId8" Type="http://schemas.microsoft.com/office/2007/relationships/hdphoto" Target="../media/hdphoto13.wdp"/><Relationship Id="rId3" Type="http://schemas.openxmlformats.org/officeDocument/2006/relationships/image" Target="../media/image48.png"/><Relationship Id="rId12" Type="http://schemas.microsoft.com/office/2007/relationships/hdphoto" Target="../media/hdphoto17.wdp"/><Relationship Id="rId17" Type="http://schemas.openxmlformats.org/officeDocument/2006/relationships/image" Target="../media/image57.png"/><Relationship Id="rId25" Type="http://schemas.openxmlformats.org/officeDocument/2006/relationships/image" Target="../media/image64.png"/><Relationship Id="rId33" Type="http://schemas.openxmlformats.org/officeDocument/2006/relationships/image" Target="../media/image34.png"/><Relationship Id="rId38" Type="http://schemas.openxmlformats.org/officeDocument/2006/relationships/image" Target="../media/image70.png"/><Relationship Id="rId46" Type="http://schemas.openxmlformats.org/officeDocument/2006/relationships/image" Target="../media/image74.jpeg"/><Relationship Id="rId20" Type="http://schemas.microsoft.com/office/2007/relationships/hdphoto" Target="../media/hdphoto21.wdp"/><Relationship Id="rId41" Type="http://schemas.microsoft.com/office/2007/relationships/hdphoto" Target="../media/hdphoto31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5.jp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49.jpg"/><Relationship Id="rId9" Type="http://schemas.openxmlformats.org/officeDocument/2006/relationships/image" Target="../media/image81.jp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  <a:gs pos="83000">
                  <a:schemeClr val="tx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>
              <a:schemeClr val="bg1"/>
            </a:glow>
            <a:softEdge rad="762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93010" y="1221027"/>
            <a:ext cx="7143750" cy="4762500"/>
          </a:xfrm>
          <a:prstGeom prst="rect">
            <a:avLst/>
          </a:prstGeom>
          <a:effectLst>
            <a:softEdge rad="9017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27090" y="3040706"/>
            <a:ext cx="5829300" cy="38862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270229" y="3904076"/>
            <a:ext cx="5220009" cy="3167837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9" b="24786"/>
          <a:stretch/>
        </p:blipFill>
        <p:spPr>
          <a:xfrm>
            <a:off x="1337432" y="476672"/>
            <a:ext cx="9144000" cy="3384376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81741">
            <a:off x="5098501" y="3121181"/>
            <a:ext cx="5829300" cy="39922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4274" b="69231" l="44074" r="85926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00" t="31100" r="9051" b="36350"/>
          <a:stretch/>
        </p:blipFill>
        <p:spPr>
          <a:xfrm>
            <a:off x="-630701" y="439383"/>
            <a:ext cx="2910895" cy="410171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3"/>
          <a:stretch/>
        </p:blipFill>
        <p:spPr>
          <a:xfrm>
            <a:off x="919041" y="820391"/>
            <a:ext cx="3808215" cy="5054225"/>
          </a:xfrm>
          <a:prstGeom prst="rect">
            <a:avLst/>
          </a:prstGeom>
          <a:effectLst>
            <a:innerShdw blurRad="330200" dist="469900" dir="12240000">
              <a:prstClr val="black">
                <a:alpha val="65000"/>
              </a:prstClr>
            </a:innerShdw>
          </a:effec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71" y="914883"/>
            <a:ext cx="3407514" cy="4647663"/>
          </a:xfrm>
          <a:prstGeom prst="rect">
            <a:avLst/>
          </a:prstGeom>
          <a:effectLst>
            <a:innerShdw blurRad="406400" dist="228600" dir="10800000">
              <a:prstClr val="black">
                <a:alpha val="50000"/>
              </a:prstClr>
            </a:inn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427785" y="3090204"/>
            <a:ext cx="9144000" cy="5822184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LineDrawing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40" y="2141127"/>
            <a:ext cx="2288044" cy="1430149"/>
          </a:xfrm>
          <a:prstGeom prst="rect">
            <a:avLst/>
          </a:prstGeom>
          <a:effectLst>
            <a:glow rad="1905000">
              <a:schemeClr val="bg2">
                <a:alpha val="11000"/>
              </a:schemeClr>
            </a:glow>
            <a:softEdge rad="12700"/>
          </a:effectLst>
          <a:scene3d>
            <a:camera prst="orthographicFront"/>
            <a:lightRig rig="sunset" dir="t"/>
          </a:scene3d>
          <a:sp3d extrusionH="76200" prstMaterial="metal">
            <a:extrusionClr>
              <a:schemeClr val="bg2"/>
            </a:extrusion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896" b="99306" l="2248" r="993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67" y="914451"/>
            <a:ext cx="6832425" cy="3100356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48801"/>
            <a:ext cx="5715000" cy="1905000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226041" y="3298526"/>
            <a:ext cx="6314173" cy="783473"/>
          </a:xfrm>
          <a:prstGeom prst="rect">
            <a:avLst/>
          </a:prstGeom>
          <a:solidFill>
            <a:srgbClr val="FF2FFA">
              <a:alpha val="70000"/>
            </a:srgbClr>
          </a:solidFill>
          <a:ln>
            <a:noFill/>
          </a:ln>
          <a:effectLst>
            <a:softEdge rad="635000"/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" panose="020B0609020000020004" pitchFamily="49" charset="0"/>
              <a:ea typeface="굴림" charset="-127"/>
              <a:cs typeface="Cascadia Mono" panose="020B0609020000020004" pitchFamily="49" charset="0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Подвергни сомнению </a:t>
            </a:r>
            <a:r>
              <a:rPr lang="ru-RU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свой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моральный </a:t>
            </a:r>
            <a:r>
              <a:rPr lang="ru-RU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кодекс</a:t>
            </a:r>
            <a:endParaRPr lang="en-US" altLang="ru-RU"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0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saturation sat="118000"/>
                    </a14:imgEffect>
                    <a14:imgEffect>
                      <a14:brightnessContrast bright="-4000" contrast="6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9144000" cy="6854663"/>
          </a:xfrm>
          <a:prstGeom prst="rect">
            <a:avLst/>
          </a:prstGeom>
        </p:spPr>
      </p:pic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827584" y="116632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465962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굴림" pitchFamily="34" charset="-127"/>
                <a:cs typeface="+mn-cs"/>
              </a:rPr>
              <a:t>Slide master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590" y="-99392"/>
            <a:ext cx="5382344" cy="807351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632"/>
            <a:ext cx="3382005" cy="515719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8"/>
          <a:stretch/>
        </p:blipFill>
        <p:spPr>
          <a:xfrm>
            <a:off x="5784593" y="1412776"/>
            <a:ext cx="3684872" cy="396044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962" b="88847"/>
          <a:stretch/>
        </p:blipFill>
        <p:spPr>
          <a:xfrm>
            <a:off x="-36513" y="0"/>
            <a:ext cx="9145016" cy="1052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85" y="803099"/>
            <a:ext cx="4851198" cy="161706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44" y="1274072"/>
            <a:ext cx="4005102" cy="614115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68489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saturation sat="118000"/>
                    </a14:imgEffect>
                    <a14:imgEffect>
                      <a14:brightnessContrast bright="-4000" contrast="6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9144000" cy="68546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4" y="1353439"/>
            <a:ext cx="9144000" cy="51435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827584" y="116632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465962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굴림" pitchFamily="34" charset="-127"/>
                <a:cs typeface="+mn-cs"/>
              </a:rPr>
              <a:t>Slide master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962" b="88847"/>
          <a:stretch/>
        </p:blipFill>
        <p:spPr>
          <a:xfrm>
            <a:off x="-36513" y="0"/>
            <a:ext cx="9145016" cy="1052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476499"/>
            <a:ext cx="571500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5675" y="1942841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8 776 800 6262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sijic13@gmail.com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ru-RU" sz="1800" b="1" dirty="0" smtClean="0">
                <a:solidFill>
                  <a:prstClr val="whit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ИП </a:t>
            </a:r>
            <a:r>
              <a:rPr lang="en-US" sz="1800" b="1" dirty="0" smtClean="0">
                <a:solidFill>
                  <a:prstClr val="whit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Proof of Care</a:t>
            </a:r>
            <a:endParaRPr lang="ru-RU" sz="1800" dirty="0">
              <a:solidFill>
                <a:prstClr val="white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Рисунок 5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204" y="4452879"/>
            <a:ext cx="1722099" cy="17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  <a:gs pos="83000">
                  <a:schemeClr val="tx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>
              <a:schemeClr val="bg1"/>
            </a:glow>
            <a:softEdge rad="762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806" y="1885418"/>
            <a:ext cx="7318110" cy="4120461"/>
          </a:xfrm>
          <a:prstGeom prst="rect">
            <a:avLst/>
          </a:prstGeom>
          <a:effectLst>
            <a:softEdge rad="4191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07" y="1772816"/>
            <a:ext cx="9144000" cy="5143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228600"/>
          </a:effectLst>
          <a:scene3d>
            <a:camera prst="orthographicFront"/>
            <a:lightRig rig="sunset" dir="t"/>
          </a:scene3d>
          <a:sp3d prstMaterial="translucentPowder"/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66" y="2715046"/>
            <a:ext cx="3864510" cy="43138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6847">
            <a:off x="3611052" y="2733364"/>
            <a:ext cx="4115429" cy="1371810"/>
          </a:xfrm>
          <a:prstGeom prst="rect">
            <a:avLst/>
          </a:prstGeom>
          <a:effectLst>
            <a:glow rad="12700">
              <a:srgbClr val="FF61FB">
                <a:alpha val="0"/>
              </a:srgbClr>
            </a:glow>
            <a:outerShdw blurRad="50800" dist="50800" dir="5400000" algn="ctr" rotWithShape="0">
              <a:srgbClr val="000000">
                <a:alpha val="94000"/>
              </a:srgbClr>
            </a:outerShdw>
          </a:effectLst>
          <a:scene3d>
            <a:camera prst="isometricOffAxis1Left"/>
            <a:lightRig rig="threePt" dir="t"/>
          </a:scene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0834"/>
            <a:ext cx="9144000" cy="5148528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9" name="Прямоугольник 8"/>
          <p:cNvSpPr/>
          <p:nvPr/>
        </p:nvSpPr>
        <p:spPr>
          <a:xfrm>
            <a:off x="328063" y="354276"/>
            <a:ext cx="5018163" cy="659597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Название проекта: </a:t>
            </a:r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Углярка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/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Coal House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Cascadia Mono" panose="020B0609020000020004" pitchFamily="49" charset="0"/>
            </a:endParaRPr>
          </a:p>
          <a:p>
            <a:pPr algn="l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Жанр: Многожанровый проект, сочетающий в себе элементы криминальной драмы, триллера, психологического триллера, черной </a:t>
            </a:r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драмеди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неонуара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.</a:t>
            </a:r>
          </a:p>
          <a:p>
            <a:pPr algn="l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Формат: </a:t>
            </a:r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Полнометражный фильм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Cascadia Mono" panose="020B0609020000020004" pitchFamily="49" charset="0"/>
            </a:endParaRPr>
          </a:p>
          <a:p>
            <a:pPr algn="l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Продолжительность: </a:t>
            </a:r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90 минут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Cascadia Mono" panose="020B0609020000020004" pitchFamily="49" charset="0"/>
            </a:endParaRPr>
          </a:p>
          <a:p>
            <a:pPr algn="l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Целевая аудитория: 18-45 лет, любители криминальных фильмов, триллеров, комедийного и драматического контента на </a:t>
            </a:r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видеосервисах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.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Локация: Алматы, Темиртау, Казахстан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Автор идеи </a:t>
            </a:r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и режиссёр</a:t>
            </a:r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: 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Сергей Бондарев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 </a:t>
            </a:r>
            <a:endParaRPr lang="en-US" alt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8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  <a14:imgEffect>
                      <a14:saturation sat="0"/>
                    </a14:imgEffect>
                    <a14:imgEffect>
                      <a14:brightnessContrast bright="-19000" contras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9144000" cy="685466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14" y="-546899"/>
            <a:ext cx="9505053" cy="71018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513" l="0" r="100000">
                        <a14:foregroundMark x1="6172" y1="26777" x2="7813" y2="27945"/>
                        <a14:foregroundMark x1="7734" y1="27167" x2="10000" y2="31061"/>
                        <a14:foregroundMark x1="10078" y1="31548" x2="10078" y2="34567"/>
                        <a14:foregroundMark x1="2266" y1="31840" x2="1875" y2="1947"/>
                        <a14:foregroundMark x1="2188" y1="2629" x2="91953" y2="4284"/>
                        <a14:foregroundMark x1="94141" y1="4576" x2="96484" y2="29601"/>
                        <a14:foregroundMark x1="34609" y1="487" x2="34609" y2="487"/>
                        <a14:foregroundMark x1="34609" y1="487" x2="23047" y2="3992"/>
                        <a14:foregroundMark x1="3359" y1="97079" x2="93828" y2="95424"/>
                        <a14:foregroundMark x1="98203" y1="2337" x2="95234" y2="96981"/>
                        <a14:foregroundMark x1="95234" y1="96981" x2="1797" y2="97566"/>
                        <a14:foregroundMark x1="9297" y1="87244" x2="39688" y2="88121"/>
                        <a14:foregroundMark x1="8828" y1="7887" x2="15313" y2="15287"/>
                        <a14:foregroundMark x1="83125" y1="96105" x2="75625" y2="82376"/>
                        <a14:foregroundMark x1="82578" y1="73905" x2="71641" y2="80818"/>
                        <a14:foregroundMark x1="38672" y1="81500" x2="50391" y2="76144"/>
                        <a14:backgroundMark x1="8984" y1="58617" x2="23047" y2="57644"/>
                        <a14:backgroundMark x1="23438" y1="52483" x2="41953" y2="51899"/>
                        <a14:backgroundMark x1="30625" y1="30088" x2="55000" y2="62512"/>
                        <a14:backgroundMark x1="39453" y1="20448" x2="26328" y2="39338"/>
                        <a14:backgroundMark x1="50938" y1="20935" x2="39141" y2="18598"/>
                        <a14:backgroundMark x1="58750" y1="43427" x2="72188" y2="51412"/>
                        <a14:backgroundMark x1="60859" y1="59494" x2="91563" y2="57936"/>
                        <a14:backgroundMark x1="88516" y1="57059" x2="99922" y2="60175"/>
                        <a14:backgroundMark x1="2500" y1="38072" x2="3516" y2="45180"/>
                        <a14:backgroundMark x1="18438" y1="88315" x2="15313" y2="77410"/>
                        <a14:backgroundMark x1="61484" y1="72347" x2="64766" y2="82278"/>
                        <a14:backgroundMark x1="89609" y1="64265" x2="93203" y2="75463"/>
                        <a14:backgroundMark x1="65703" y1="79844" x2="66172" y2="86563"/>
                        <a14:backgroundMark x1="64141" y1="85686" x2="65391" y2="89289"/>
                        <a14:backgroundMark x1="90938" y1="73515" x2="88125" y2="78578"/>
                        <a14:backgroundMark x1="88125" y1="78773" x2="85859" y2="83642"/>
                        <a14:backgroundMark x1="85859" y1="83642" x2="84766" y2="85200"/>
                        <a14:backgroundMark x1="94531" y1="40409" x2="98750" y2="42162"/>
                        <a14:backgroundMark x1="95313" y1="41188" x2="99766" y2="42162"/>
                        <a14:backgroundMark x1="94141" y1="55988" x2="99688" y2="51899"/>
                        <a14:backgroundMark x1="98281" y1="72931" x2="99219" y2="77605"/>
                        <a14:backgroundMark x1="98750" y1="68062" x2="98281" y2="32911"/>
                        <a14:backgroundMark x1="99375" y1="26193" x2="94531" y2="37098"/>
                        <a14:backgroundMark x1="95313" y1="69328" x2="98125" y2="68062"/>
                        <a14:backgroundMark x1="98750" y1="70497" x2="95938" y2="73320"/>
                        <a14:backgroundMark x1="96250" y1="78481" x2="98750" y2="79844"/>
                        <a14:backgroundMark x1="95625" y1="81792" x2="97500" y2="80818"/>
                        <a14:backgroundMark x1="95313" y1="65433" x2="97578" y2="61636"/>
                        <a14:backgroundMark x1="95078" y1="45570" x2="98281" y2="46251"/>
                        <a14:backgroundMark x1="95078" y1="51217" x2="97813" y2="52191"/>
                        <a14:backgroundMark x1="93828" y1="57157" x2="97813" y2="57449"/>
                        <a14:backgroundMark x1="93750" y1="63291" x2="96953" y2="63583"/>
                        <a14:backgroundMark x1="94844" y1="43135" x2="97500" y2="42064"/>
                        <a14:backgroundMark x1="94375" y1="38169" x2="98281" y2="36319"/>
                        <a14:backgroundMark x1="99219" y1="33885" x2="93203" y2="41383"/>
                        <a14:backgroundMark x1="92266" y1="42064" x2="97188" y2="42746"/>
                      </a14:backgroundRemoval>
                    </a14:imgEffect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05" y="1"/>
            <a:ext cx="9397933" cy="7015746"/>
          </a:xfrm>
          <a:prstGeom prst="rect">
            <a:avLst/>
          </a:prstGeom>
          <a:effectLst>
            <a:glow rad="101600">
              <a:srgbClr val="000000">
                <a:alpha val="60000"/>
              </a:srgbClr>
            </a:glow>
            <a:softEdge rad="3175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891480"/>
            <a:ext cx="9865096" cy="96490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694" y="-848270"/>
            <a:ext cx="9865261" cy="98652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695" y="308250"/>
            <a:ext cx="9833580" cy="68800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851"/>
            <a:ext cx="5715000" cy="1905000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514199" y="1795242"/>
            <a:ext cx="5297053" cy="5544381"/>
          </a:xfrm>
          <a:prstGeom prst="rect">
            <a:avLst/>
          </a:prstGeom>
          <a:solidFill>
            <a:srgbClr val="FF2FFA">
              <a:alpha val="70000"/>
            </a:srgbClr>
          </a:solidFill>
          <a:ln>
            <a:noFill/>
          </a:ln>
          <a:effectLst>
            <a:softEdge rad="635000"/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" panose="020B0609020000020004" pitchFamily="49" charset="0"/>
              <a:ea typeface="굴림" charset="-127"/>
              <a:cs typeface="Cascadia Mono" panose="020B0609020000020004" pitchFamily="49" charset="0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ru-RU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Главный 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герой, 18-летний инвалид Алмаз, мечтает о лучшей жизни, но попадает в ловушку организованной преступности, когда его старший брат Алибек, погруженный в криминальный мир, продает его жестокому криминальному боссу по прозвищу Пекарь. Пекарь, видя в Алмазе не человека, а источник прибыли, планирует использовать его органы для торговли. Когда предательство брата становится очевидным, Алмаз, осознавая свою беспомощность и одиночество, начинает борьбу за свободу. Тем временем, Алибек, понимая масштаб своей ошибки, рискует всем, чтобы спасти брата, жертвуя своей жизнью  </a:t>
            </a:r>
            <a:endParaRPr lang="en-US" alt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Cascadia Mono" panose="020B06090200000200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  <a:gs pos="83000">
                  <a:schemeClr val="tx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>
              <a:schemeClr val="bg1"/>
            </a:glow>
            <a:softEdge rad="762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0834"/>
            <a:ext cx="9144000" cy="5148528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806" y="1885418"/>
            <a:ext cx="7318110" cy="4120461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21965" y="1313619"/>
            <a:ext cx="9129539" cy="5544381"/>
          </a:xfrm>
          <a:prstGeom prst="rect">
            <a:avLst/>
          </a:prstGeom>
          <a:solidFill>
            <a:srgbClr val="FF2FFA">
              <a:alpha val="70000"/>
            </a:srgbClr>
          </a:solidFill>
          <a:ln>
            <a:noFill/>
          </a:ln>
          <a:effectLst>
            <a:softEdge rad="635000"/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altLang="ko-K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" panose="020B0609020000020004" pitchFamily="49" charset="0"/>
              <a:ea typeface="굴림" charset="-127"/>
              <a:cs typeface="Cascadia Mono" panose="020B06090200000200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В фильме Алмаз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становится 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современным </a:t>
            </a:r>
            <a:endParaRPr lang="ru-RU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Cascadia Mono" panose="020B06090200000200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символом 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Христа. Он </a:t>
            </a: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несет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«свой крест» - бремя болезни: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инвалидности. Проявляет заботу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и терпимость к непутевому брату, Алибеку.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Е</a:t>
            </a: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го 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брат, </a:t>
            </a: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символизирует Иуду, и предает Алмаза 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за соблазнительную цену. </a:t>
            </a: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Как и в библейской истории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, </a:t>
            </a: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Алибек раскаивается 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и отказывается от сделки, подобно тому, как Иуда </a:t>
            </a: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раскаялся в своём предательстве и вернул 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30 сребреников. Алмаз, подобно Христу, </a:t>
            </a: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принимает свою смерть, 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но его сердце живет дальше в другом человеке, </a:t>
            </a: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символизируя воскрешение.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Cascadia Mono" panose="020B0609020000020004" pitchFamily="49" charset="0"/>
              </a:rPr>
              <a:t>Но главным героем в фильме  является антагонист Пекарь  </a:t>
            </a:r>
            <a:endParaRPr lang="en-US" alt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Cascadia Mono" panose="020B0609020000020004" pitchFamily="49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9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" t="15220" r="-399" b="50055"/>
          <a:stretch/>
        </p:blipFill>
        <p:spPr>
          <a:xfrm>
            <a:off x="4355976" y="-48069"/>
            <a:ext cx="5342964" cy="32951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75196"/>
            <a:ext cx="571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40" y="313827"/>
            <a:ext cx="9144000" cy="680640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" y="3351027"/>
            <a:ext cx="9144000" cy="4572000"/>
          </a:xfrm>
          <a:prstGeom prst="rect">
            <a:avLst/>
          </a:prstGeom>
          <a:effectLst>
            <a:glow rad="1905000">
              <a:schemeClr val="bg2">
                <a:alpha val="7000"/>
              </a:schemeClr>
            </a:glow>
            <a:softEdge rad="31750"/>
          </a:effectLst>
          <a:scene3d>
            <a:camera prst="orthographicFront"/>
            <a:lightRig rig="threePt" dir="t"/>
          </a:scene3d>
          <a:sp3d prstMaterial="metal"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17032"/>
            <a:ext cx="2304256" cy="2043173"/>
          </a:xfrm>
          <a:prstGeom prst="rect">
            <a:avLst/>
          </a:prstGeom>
          <a:effectLst>
            <a:innerShdw blurRad="114300">
              <a:prstClr val="black"/>
            </a:innerShdw>
            <a:softEdge rad="317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79" y="-171400"/>
            <a:ext cx="6870042" cy="22900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1" y="991168"/>
            <a:ext cx="2830942" cy="129751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90" y="989568"/>
            <a:ext cx="2815737" cy="12656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5" y="2444468"/>
            <a:ext cx="2828446" cy="13479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56" y="986509"/>
            <a:ext cx="2866781" cy="129751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5" y="3916321"/>
            <a:ext cx="2834814" cy="131848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34" y="2405909"/>
            <a:ext cx="2806303" cy="13341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34" y="3864876"/>
            <a:ext cx="2745823" cy="140008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34" y="3889608"/>
            <a:ext cx="2876652" cy="135062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2" y="5353505"/>
            <a:ext cx="2871331" cy="1321136"/>
          </a:xfrm>
          <a:prstGeom prst="rect">
            <a:avLst/>
          </a:prstGeom>
        </p:spPr>
      </p:pic>
      <p:pic>
        <p:nvPicPr>
          <p:cNvPr id="18" name="Рисунок 17">
            <a:hlinkClick r:id="rId18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51" y="5353505"/>
            <a:ext cx="5672605" cy="1308575"/>
          </a:xfrm>
          <a:prstGeom prst="rect">
            <a:avLst/>
          </a:prstGeom>
        </p:spPr>
      </p:pic>
      <p:pic>
        <p:nvPicPr>
          <p:cNvPr id="2" name="Рисунок 1">
            <a:hlinkClick r:id="rId18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71966" y="2426583"/>
            <a:ext cx="5698628" cy="28082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4" y="5351942"/>
            <a:ext cx="2843398" cy="133478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8" t="22771" r="-662" b="61479"/>
          <a:stretch/>
        </p:blipFill>
        <p:spPr>
          <a:xfrm>
            <a:off x="223125" y="989971"/>
            <a:ext cx="2855414" cy="133592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7" t="69032" b="15218"/>
          <a:stretch/>
        </p:blipFill>
        <p:spPr>
          <a:xfrm>
            <a:off x="152723" y="2406456"/>
            <a:ext cx="2863469" cy="133362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7" t="38324" b="45926"/>
          <a:stretch/>
        </p:blipFill>
        <p:spPr>
          <a:xfrm>
            <a:off x="3143851" y="978261"/>
            <a:ext cx="2858527" cy="1287289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1" t="53549" r="316" b="30701"/>
          <a:stretch/>
        </p:blipFill>
        <p:spPr>
          <a:xfrm>
            <a:off x="6118265" y="981085"/>
            <a:ext cx="2892272" cy="1284466"/>
          </a:xfrm>
          <a:prstGeom prst="rect">
            <a:avLst/>
          </a:prstGeom>
        </p:spPr>
      </p:pic>
      <p:sp>
        <p:nvSpPr>
          <p:cNvPr id="23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E0586-5A1C-41FD-AA9D-07A4E729E6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65962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5962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8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  <a14:imgEffect>
                      <a14:saturation sat="0"/>
                    </a14:imgEffect>
                    <a14:imgEffect>
                      <a14:brightnessContrast bright="-19000" contras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9144000" cy="685466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1035" y="1668"/>
            <a:ext cx="12142909" cy="683038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5648325" cy="1266825"/>
          </a:xfrm>
          <a:prstGeom prst="rect">
            <a:avLst/>
          </a:prstGeom>
          <a:effectLst>
            <a:glow rad="1905000">
              <a:schemeClr val="bg2">
                <a:alpha val="11000"/>
              </a:schemeClr>
            </a:glow>
            <a:softEdge rad="12700"/>
          </a:effectLst>
          <a:scene3d>
            <a:camera prst="orthographicFront"/>
            <a:lightRig rig="sunset" dir="t"/>
          </a:scene3d>
          <a:sp3d extrusionH="76200" prstMaterial="metal">
            <a:extrusionClr>
              <a:schemeClr val="bg2"/>
            </a:extrusion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" t="6798" r="5343" b="22643"/>
          <a:stretch/>
        </p:blipFill>
        <p:spPr>
          <a:xfrm>
            <a:off x="187361" y="791380"/>
            <a:ext cx="3528393" cy="40324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01" t="16799" r="13200" b="18101"/>
          <a:stretch/>
        </p:blipFill>
        <p:spPr>
          <a:xfrm>
            <a:off x="1910514" y="874964"/>
            <a:ext cx="3600400" cy="446449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15" y="2591297"/>
            <a:ext cx="4504803" cy="42512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09528" y="6370389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Алматы 2022 г.</a:t>
            </a:r>
            <a:endParaRPr lang="ru-RU" dirty="0">
              <a:solidFill>
                <a:schemeClr val="bg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02596"/>
            <a:ext cx="3717149" cy="27894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GlowDiffused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22" y="3107212"/>
            <a:ext cx="2763059" cy="36619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9" t="12764" r="219" b="-179"/>
          <a:stretch/>
        </p:blipFill>
        <p:spPr>
          <a:xfrm>
            <a:off x="4078763" y="3346290"/>
            <a:ext cx="3050945" cy="34522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27" y="4130901"/>
            <a:ext cx="1997824" cy="26671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r="24866" b="45800"/>
          <a:stretch/>
        </p:blipFill>
        <p:spPr>
          <a:xfrm>
            <a:off x="168014" y="795783"/>
            <a:ext cx="8868482" cy="587671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79" y="-171400"/>
            <a:ext cx="6870042" cy="22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  <a14:imgEffect>
                      <a14:saturation sat="0"/>
                    </a14:imgEffect>
                    <a14:imgEffect>
                      <a14:brightnessContrast bright="-19000" contras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9144000" cy="68546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5648325" cy="1266825"/>
          </a:xfrm>
          <a:prstGeom prst="rect">
            <a:avLst/>
          </a:prstGeom>
          <a:effectLst>
            <a:glow rad="1905000">
              <a:schemeClr val="bg2">
                <a:alpha val="11000"/>
              </a:schemeClr>
            </a:glow>
            <a:softEdge rad="12700"/>
          </a:effectLst>
          <a:scene3d>
            <a:camera prst="orthographicFront"/>
            <a:lightRig rig="sunset" dir="t"/>
          </a:scene3d>
          <a:sp3d extrusionH="76200" prstMaterial="metal">
            <a:extrusionClr>
              <a:schemeClr val="bg2"/>
            </a:extrusion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" t="6798" r="5343" b="22643"/>
          <a:stretch/>
        </p:blipFill>
        <p:spPr>
          <a:xfrm>
            <a:off x="187361" y="791380"/>
            <a:ext cx="3528393" cy="40324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01" t="16799" r="13200" b="18101"/>
          <a:stretch/>
        </p:blipFill>
        <p:spPr>
          <a:xfrm>
            <a:off x="1910514" y="874964"/>
            <a:ext cx="3600400" cy="4464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09528" y="6370389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Алматы 2022 г.</a:t>
            </a:r>
            <a:endParaRPr lang="ru-RU" dirty="0">
              <a:solidFill>
                <a:schemeClr val="bg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22" y="3107212"/>
            <a:ext cx="2763059" cy="36619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9" t="12764" r="219" b="-179"/>
          <a:stretch/>
        </p:blipFill>
        <p:spPr>
          <a:xfrm>
            <a:off x="3750589" y="3109916"/>
            <a:ext cx="3050945" cy="345221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2180" y="2777647"/>
            <a:ext cx="2403073" cy="19335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51" y="4068573"/>
            <a:ext cx="1997824" cy="266719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encilGrayscale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" y="808123"/>
            <a:ext cx="4576193" cy="314232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3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806"/>
          <a:stretch/>
        </p:blipFill>
        <p:spPr>
          <a:xfrm>
            <a:off x="4168316" y="600430"/>
            <a:ext cx="5010519" cy="353377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79187"/>
            <a:ext cx="4968151" cy="279458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27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6" y="3936548"/>
            <a:ext cx="4421738" cy="294782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artisticPencilGrayscale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02" y="3932578"/>
            <a:ext cx="4991964" cy="272756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artisticPencilGrayscale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8" t="14824" r="34153"/>
          <a:stretch/>
        </p:blipFill>
        <p:spPr>
          <a:xfrm>
            <a:off x="2681812" y="3777493"/>
            <a:ext cx="2748574" cy="28585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artisticPencilGrayscale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36" y="2575378"/>
            <a:ext cx="2158713" cy="150465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0" r="24838"/>
          <a:stretch/>
        </p:blipFill>
        <p:spPr>
          <a:xfrm>
            <a:off x="174439" y="1109356"/>
            <a:ext cx="8862058" cy="517600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79" y="-171400"/>
            <a:ext cx="6870042" cy="22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9144000" cy="68546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5648325" cy="1266825"/>
          </a:xfrm>
          <a:prstGeom prst="rect">
            <a:avLst/>
          </a:prstGeom>
          <a:effectLst>
            <a:glow rad="1905000">
              <a:schemeClr val="bg2">
                <a:alpha val="11000"/>
              </a:schemeClr>
            </a:glow>
            <a:softEdge rad="12700"/>
          </a:effectLst>
          <a:scene3d>
            <a:camera prst="orthographicFront"/>
            <a:lightRig rig="sunset" dir="t"/>
          </a:scene3d>
          <a:sp3d extrusionH="76200" prstMaterial="metal">
            <a:extrusionClr>
              <a:schemeClr val="bg2"/>
            </a:extrusion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" t="6798" r="5343" b="22643"/>
          <a:stretch/>
        </p:blipFill>
        <p:spPr>
          <a:xfrm>
            <a:off x="187361" y="791380"/>
            <a:ext cx="3528393" cy="40324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01" t="16799" r="13200" b="18101"/>
          <a:stretch/>
        </p:blipFill>
        <p:spPr>
          <a:xfrm>
            <a:off x="1910514" y="874964"/>
            <a:ext cx="3600400" cy="4464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09528" y="6370389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Алматы 2022 г.</a:t>
            </a:r>
            <a:endParaRPr lang="ru-RU" dirty="0">
              <a:solidFill>
                <a:schemeClr val="bg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22" y="3107212"/>
            <a:ext cx="2763059" cy="36619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9" t="12764" r="219" b="-179"/>
          <a:stretch/>
        </p:blipFill>
        <p:spPr>
          <a:xfrm>
            <a:off x="3750589" y="3109916"/>
            <a:ext cx="3050945" cy="345221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2180" y="2777647"/>
            <a:ext cx="2403073" cy="19335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51" y="4068573"/>
            <a:ext cx="1997824" cy="266719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encilGrayscale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" y="808123"/>
            <a:ext cx="4576193" cy="314232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1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806"/>
          <a:stretch/>
        </p:blipFill>
        <p:spPr>
          <a:xfrm>
            <a:off x="4168316" y="600430"/>
            <a:ext cx="5010519" cy="353377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79187"/>
            <a:ext cx="4968151" cy="279458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25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encilGrayscal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6" y="3936548"/>
            <a:ext cx="4421738" cy="294782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encilGrayscale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11" y="4075345"/>
            <a:ext cx="4991964" cy="272756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artisticPencilGrayscale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98" t="14824" r="34153"/>
          <a:stretch/>
        </p:blipFill>
        <p:spPr>
          <a:xfrm>
            <a:off x="2681812" y="3777493"/>
            <a:ext cx="2748574" cy="28585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artisticPencilGrayscale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36" y="2575378"/>
            <a:ext cx="2158713" cy="150465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79" y="-171400"/>
            <a:ext cx="6870042" cy="22900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8" y="1038977"/>
            <a:ext cx="2473985" cy="11948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6" cstate="print">
            <a:clrChange>
              <a:clrFrom>
                <a:srgbClr val="5F8997"/>
              </a:clrFrom>
              <a:clrTo>
                <a:srgbClr val="5F899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81" y="960598"/>
            <a:ext cx="2489682" cy="12759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8" cstate="print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64" y="1010416"/>
            <a:ext cx="2484893" cy="11902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0" cstate="print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18" y="2635623"/>
            <a:ext cx="2451868" cy="11989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2" cstate="print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34" y="2644936"/>
            <a:ext cx="2464829" cy="11631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8" y="2613090"/>
            <a:ext cx="2484528" cy="122683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6" y="4190699"/>
            <a:ext cx="2314887" cy="10947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6" y="4176192"/>
            <a:ext cx="5396751" cy="25144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0" y="5597875"/>
            <a:ext cx="2317303" cy="11361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9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930"/>
            <a:ext cx="9144000" cy="4572000"/>
          </a:xfrm>
          <a:prstGeom prst="rect">
            <a:avLst/>
          </a:prstGeom>
          <a:effectLst>
            <a:glow rad="1905000">
              <a:schemeClr val="bg2">
                <a:alpha val="7000"/>
              </a:schemeClr>
            </a:glow>
            <a:softEdge rad="31750"/>
          </a:effectLst>
          <a:scene3d>
            <a:camera prst="orthographicFront"/>
            <a:lightRig rig="threePt" dir="t"/>
          </a:scene3d>
          <a:sp3d prstMaterial="metal"/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7" y="548680"/>
            <a:ext cx="5715000" cy="1905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9419"/>
            <a:ext cx="3548153" cy="19514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55" y="2453680"/>
            <a:ext cx="2785492" cy="186628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381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36" y="2487829"/>
            <a:ext cx="3355894" cy="1845742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  <a:softEdge rad="254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619" y="2474218"/>
            <a:ext cx="1992643" cy="184574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55" y="4581128"/>
            <a:ext cx="2785492" cy="156683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7"/>
          <a:stretch/>
        </p:blipFill>
        <p:spPr>
          <a:xfrm>
            <a:off x="3423084" y="4581129"/>
            <a:ext cx="3272787" cy="156683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2" r="13155"/>
          <a:stretch/>
        </p:blipFill>
        <p:spPr>
          <a:xfrm>
            <a:off x="6813619" y="4581128"/>
            <a:ext cx="1992643" cy="156683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5" b="13983"/>
          <a:stretch/>
        </p:blipFill>
        <p:spPr>
          <a:xfrm>
            <a:off x="3352689" y="4514975"/>
            <a:ext cx="5487516" cy="227227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1608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">
  <a:themeElements>
    <a:clrScheme name="powerpoint-template 6">
      <a:dk1>
        <a:srgbClr val="4D4D4D"/>
      </a:dk1>
      <a:lt1>
        <a:srgbClr val="FFFFFF"/>
      </a:lt1>
      <a:dk2>
        <a:srgbClr val="4D4D4D"/>
      </a:dk2>
      <a:lt2>
        <a:srgbClr val="F8541D"/>
      </a:lt2>
      <a:accent1>
        <a:srgbClr val="557955"/>
      </a:accent1>
      <a:accent2>
        <a:srgbClr val="668867"/>
      </a:accent2>
      <a:accent3>
        <a:srgbClr val="FFFFFF"/>
      </a:accent3>
      <a:accent4>
        <a:srgbClr val="404040"/>
      </a:accent4>
      <a:accent5>
        <a:srgbClr val="B4BEB4"/>
      </a:accent5>
      <a:accent6>
        <a:srgbClr val="5C7B5D"/>
      </a:accent6>
      <a:hlink>
        <a:srgbClr val="89A38A"/>
      </a:hlink>
      <a:folHlink>
        <a:srgbClr val="DDDDDD"/>
      </a:folHlink>
    </a:clrScheme>
    <a:fontScheme name="powerpoint-template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ru-R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ru-R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owerpoint-template 1">
        <a:dk1>
          <a:srgbClr val="4D4D4D"/>
        </a:dk1>
        <a:lt1>
          <a:srgbClr val="FFFFFF"/>
        </a:lt1>
        <a:dk2>
          <a:srgbClr val="4D4D4D"/>
        </a:dk2>
        <a:lt2>
          <a:srgbClr val="80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2">
        <a:dk1>
          <a:srgbClr val="4D4D4D"/>
        </a:dk1>
        <a:lt1>
          <a:srgbClr val="FFFFFF"/>
        </a:lt1>
        <a:dk2>
          <a:srgbClr val="4D4D4D"/>
        </a:dk2>
        <a:lt2>
          <a:srgbClr val="17593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3">
        <a:dk1>
          <a:srgbClr val="4D4D4D"/>
        </a:dk1>
        <a:lt1>
          <a:srgbClr val="FFFFFF"/>
        </a:lt1>
        <a:dk2>
          <a:srgbClr val="4D4D4D"/>
        </a:dk2>
        <a:lt2>
          <a:srgbClr val="574E4F"/>
        </a:lt2>
        <a:accent1>
          <a:srgbClr val="E54126"/>
        </a:accent1>
        <a:accent2>
          <a:srgbClr val="F04B4A"/>
        </a:accent2>
        <a:accent3>
          <a:srgbClr val="FFFFFF"/>
        </a:accent3>
        <a:accent4>
          <a:srgbClr val="404040"/>
        </a:accent4>
        <a:accent5>
          <a:srgbClr val="F0B0AC"/>
        </a:accent5>
        <a:accent6>
          <a:srgbClr val="D94342"/>
        </a:accent6>
        <a:hlink>
          <a:srgbClr val="E5412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4">
        <a:dk1>
          <a:srgbClr val="4D4D4D"/>
        </a:dk1>
        <a:lt1>
          <a:srgbClr val="FFFFFF"/>
        </a:lt1>
        <a:dk2>
          <a:srgbClr val="4D4D4D"/>
        </a:dk2>
        <a:lt2>
          <a:srgbClr val="367DB1"/>
        </a:lt2>
        <a:accent1>
          <a:srgbClr val="448DC0"/>
        </a:accent1>
        <a:accent2>
          <a:srgbClr val="4D93C4"/>
        </a:accent2>
        <a:accent3>
          <a:srgbClr val="FFFFFF"/>
        </a:accent3>
        <a:accent4>
          <a:srgbClr val="404040"/>
        </a:accent4>
        <a:accent5>
          <a:srgbClr val="B0C5DC"/>
        </a:accent5>
        <a:accent6>
          <a:srgbClr val="4585B1"/>
        </a:accent6>
        <a:hlink>
          <a:srgbClr val="71B0D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5">
        <a:dk1>
          <a:srgbClr val="4D4D4D"/>
        </a:dk1>
        <a:lt1>
          <a:srgbClr val="FFFFFF"/>
        </a:lt1>
        <a:dk2>
          <a:srgbClr val="4D4D4D"/>
        </a:dk2>
        <a:lt2>
          <a:srgbClr val="16672D"/>
        </a:lt2>
        <a:accent1>
          <a:srgbClr val="84C419"/>
        </a:accent1>
        <a:accent2>
          <a:srgbClr val="8BB66E"/>
        </a:accent2>
        <a:accent3>
          <a:srgbClr val="FFFFFF"/>
        </a:accent3>
        <a:accent4>
          <a:srgbClr val="404040"/>
        </a:accent4>
        <a:accent5>
          <a:srgbClr val="C2DEAB"/>
        </a:accent5>
        <a:accent6>
          <a:srgbClr val="7DA563"/>
        </a:accent6>
        <a:hlink>
          <a:srgbClr val="23A94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6">
        <a:dk1>
          <a:srgbClr val="4D4D4D"/>
        </a:dk1>
        <a:lt1>
          <a:srgbClr val="FFFFFF"/>
        </a:lt1>
        <a:dk2>
          <a:srgbClr val="4D4D4D"/>
        </a:dk2>
        <a:lt2>
          <a:srgbClr val="F8541D"/>
        </a:lt2>
        <a:accent1>
          <a:srgbClr val="557955"/>
        </a:accent1>
        <a:accent2>
          <a:srgbClr val="668867"/>
        </a:accent2>
        <a:accent3>
          <a:srgbClr val="FFFFFF"/>
        </a:accent3>
        <a:accent4>
          <a:srgbClr val="404040"/>
        </a:accent4>
        <a:accent5>
          <a:srgbClr val="B4BEB4"/>
        </a:accent5>
        <a:accent6>
          <a:srgbClr val="5C7B5D"/>
        </a:accent6>
        <a:hlink>
          <a:srgbClr val="89A38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7">
        <a:dk1>
          <a:srgbClr val="4D4D4D"/>
        </a:dk1>
        <a:lt1>
          <a:srgbClr val="FFFFFF"/>
        </a:lt1>
        <a:dk2>
          <a:srgbClr val="4D4D4D"/>
        </a:dk2>
        <a:lt2>
          <a:srgbClr val="4D6F4D"/>
        </a:lt2>
        <a:accent1>
          <a:srgbClr val="557955"/>
        </a:accent1>
        <a:accent2>
          <a:srgbClr val="668867"/>
        </a:accent2>
        <a:accent3>
          <a:srgbClr val="FFFFFF"/>
        </a:accent3>
        <a:accent4>
          <a:srgbClr val="404040"/>
        </a:accent4>
        <a:accent5>
          <a:srgbClr val="B4BEB4"/>
        </a:accent5>
        <a:accent6>
          <a:srgbClr val="5C7B5D"/>
        </a:accent6>
        <a:hlink>
          <a:srgbClr val="89A38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64">
      <a:dk1>
        <a:srgbClr val="465962"/>
      </a:dk1>
      <a:lt1>
        <a:srgbClr val="FFFFFF"/>
      </a:lt1>
      <a:dk2>
        <a:srgbClr val="465962"/>
      </a:dk2>
      <a:lt2>
        <a:srgbClr val="363636"/>
      </a:lt2>
      <a:accent1>
        <a:srgbClr val="494949"/>
      </a:accent1>
      <a:accent2>
        <a:srgbClr val="797979"/>
      </a:accent2>
      <a:accent3>
        <a:srgbClr val="A9A9A9"/>
      </a:accent3>
      <a:accent4>
        <a:srgbClr val="C0C0C0"/>
      </a:accent4>
      <a:accent5>
        <a:srgbClr val="A5A5A5"/>
      </a:accent5>
      <a:accent6>
        <a:srgbClr val="909BA5"/>
      </a:accent6>
      <a:hlink>
        <a:srgbClr val="898889"/>
      </a:hlink>
      <a:folHlink>
        <a:srgbClr val="D8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21467</TotalTime>
  <Words>306</Words>
  <Application>Microsoft Office PowerPoint</Application>
  <PresentationFormat>Экран (4:3)</PresentationFormat>
  <Paragraphs>39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Cascadia Mono</vt:lpstr>
      <vt:lpstr>Comic Sans MS</vt:lpstr>
      <vt:lpstr>굴림</vt:lpstr>
      <vt:lpstr>Microsoft Sans Serif</vt:lpstr>
      <vt:lpstr>Wingdings</vt:lpstr>
      <vt:lpstr>powerpoint-template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Сергей Бондарев</dc:creator>
  <cp:lastModifiedBy>Сергей Бондарев</cp:lastModifiedBy>
  <cp:revision>174</cp:revision>
  <dcterms:created xsi:type="dcterms:W3CDTF">2022-04-01T19:48:37Z</dcterms:created>
  <dcterms:modified xsi:type="dcterms:W3CDTF">2024-09-25T00:50:47Z</dcterms:modified>
</cp:coreProperties>
</file>